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144936354" r:id="rId2"/>
    <p:sldId id="2144936355" r:id="rId3"/>
    <p:sldId id="2144936356" r:id="rId4"/>
    <p:sldId id="2144936357" r:id="rId5"/>
  </p:sldIdLst>
  <p:sldSz cx="12192000" cy="6858000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D52"/>
    <a:srgbClr val="7AC143"/>
    <a:srgbClr val="00FF00"/>
    <a:srgbClr val="FC08CE"/>
    <a:srgbClr val="FF7C80"/>
    <a:srgbClr val="FF0000"/>
    <a:srgbClr val="1B91BA"/>
    <a:srgbClr val="F37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2528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2E308-EFCB-45CD-8EA7-7CFE30D42B9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2594E-9C26-44BF-B45E-8C891BE3E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10B-03BC-4BA9-9D0F-D620A0D945DF}" type="datetime4">
              <a:rPr lang="en-US" smtClean="0"/>
              <a:t>October 17,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52B642-B975-4122-9A88-61D5F84AF478}"/>
              </a:ext>
            </a:extLst>
          </p:cNvPr>
          <p:cNvCxnSpPr/>
          <p:nvPr userDrawn="1"/>
        </p:nvCxnSpPr>
        <p:spPr>
          <a:xfrm>
            <a:off x="1582058" y="3595917"/>
            <a:ext cx="9027885" cy="0"/>
          </a:xfrm>
          <a:prstGeom prst="line">
            <a:avLst/>
          </a:prstGeom>
          <a:ln w="25400">
            <a:solidFill>
              <a:srgbClr val="073D5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884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EBF6-2D50-4BC9-895E-319DA0D2B7DF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8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598A-D050-4139-B7D3-1D9CF5DCB3BA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755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2112-22D1-4234-9D11-B6F16F88D453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55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2A98-18D4-4A3D-93DF-7E5FA38D04E5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731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62CC-3082-4181-BD4A-AB8BBED59EE2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279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772C-B43B-4BF0-8EC1-098D39ECEC3D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799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EEFD-6C79-47F8-83A4-E3397A6C5028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7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D6C9-7FAA-4936-95AC-FFBE4311781A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52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414D-EEF7-405C-9861-41C4E14FE6DF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69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B942-13CD-4F8E-929B-39C89DBDE8AB}" type="datetime4">
              <a:rPr lang="en-US" smtClean="0"/>
              <a:t>October 17,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309E-91B1-433D-B30E-249B2D38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29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349" y="3767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02CD5-BBBA-4305-8C1F-13690B624DFB}" type="datetime4">
              <a:rPr lang="en-US" smtClean="0"/>
              <a:t>October 17,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309E-91B1-433D-B30E-249B2D38AD9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31D1B68-2BE4-444A-9B25-162CD9A9DE8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271" y="5958839"/>
            <a:ext cx="760258" cy="706122"/>
          </a:xfrm>
          <a:prstGeom prst="rect">
            <a:avLst/>
          </a:prstGeom>
        </p:spPr>
      </p:pic>
      <p:sp>
        <p:nvSpPr>
          <p:cNvPr id="16" name="L-Shape 15">
            <a:extLst>
              <a:ext uri="{FF2B5EF4-FFF2-40B4-BE49-F238E27FC236}">
                <a16:creationId xmlns:a16="http://schemas.microsoft.com/office/drawing/2014/main" id="{B177ABEA-B52D-473A-B3CF-A87D70636578}"/>
              </a:ext>
            </a:extLst>
          </p:cNvPr>
          <p:cNvSpPr/>
          <p:nvPr userDrawn="1"/>
        </p:nvSpPr>
        <p:spPr>
          <a:xfrm rot="10800000" flipH="1">
            <a:off x="628626" y="361164"/>
            <a:ext cx="10972800" cy="706123"/>
          </a:xfrm>
          <a:prstGeom prst="corner">
            <a:avLst>
              <a:gd name="adj1" fmla="val 6097"/>
              <a:gd name="adj2" fmla="val 6097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6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rgbClr val="7AC143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26974" y="2860990"/>
            <a:ext cx="10538045" cy="24441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742"/>
              </a:lnSpc>
            </a:pPr>
            <a:r>
              <a:rPr lang="en-US" sz="4800" b="1" dirty="0">
                <a:solidFill>
                  <a:srgbClr val="073D52"/>
                </a:solidFill>
                <a:latin typeface="Segoe UI Light" panose="020B0502040204020203" pitchFamily="34" charset="0"/>
                <a:ea typeface="Segoe UI 1 Light"/>
                <a:cs typeface="Segoe UI Light" panose="020B0502040204020203" pitchFamily="34" charset="0"/>
                <a:sym typeface="Segoe UI 1 Light"/>
              </a:rPr>
              <a:t>NAVIGATING THE ORAL HEALTH WORKFORCE CRISIS</a:t>
            </a:r>
          </a:p>
          <a:p>
            <a:pPr algn="ctr">
              <a:lnSpc>
                <a:spcPts val="6742"/>
              </a:lnSpc>
            </a:pPr>
            <a:r>
              <a:rPr lang="en-US" sz="2800" b="1" dirty="0">
                <a:solidFill>
                  <a:srgbClr val="073D52"/>
                </a:solidFill>
                <a:latin typeface="Segoe UI Light" panose="020B0502040204020203" pitchFamily="34" charset="0"/>
                <a:ea typeface="Segoe UI 1 Light"/>
                <a:cs typeface="Segoe UI Light" panose="020B0502040204020203" pitchFamily="34" charset="0"/>
                <a:sym typeface="Segoe UI 1 Light"/>
              </a:rPr>
              <a:t>WITH PAUL LOGAN, POLLY RAIBLE, CARLOS SMITH and AMY TALOMA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FF124D-023B-4373-9F8E-B9C487FE8A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26" y="456068"/>
            <a:ext cx="6029343" cy="19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018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835555-3364-4F03-AFFD-218BA66F7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2880"/>
            <a:ext cx="12192000" cy="638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9544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00710F-651A-49B5-BB20-58DC7C061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1932"/>
            <a:ext cx="12191999" cy="49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388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26974" y="2860990"/>
            <a:ext cx="10538045" cy="24441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742"/>
              </a:lnSpc>
            </a:pPr>
            <a:r>
              <a:rPr lang="en-US" sz="4800" b="1" dirty="0">
                <a:solidFill>
                  <a:srgbClr val="073D52"/>
                </a:solidFill>
                <a:latin typeface="Segoe UI Light" panose="020B0502040204020203" pitchFamily="34" charset="0"/>
                <a:ea typeface="Segoe UI 1 Light"/>
                <a:cs typeface="Segoe UI Light" panose="020B0502040204020203" pitchFamily="34" charset="0"/>
                <a:sym typeface="Segoe UI 1 Light"/>
              </a:rPr>
              <a:t>NAVIGATING THE ORAL HEALTH WORKFORCE CRISIS</a:t>
            </a:r>
          </a:p>
          <a:p>
            <a:pPr algn="ctr">
              <a:lnSpc>
                <a:spcPts val="6742"/>
              </a:lnSpc>
            </a:pPr>
            <a:r>
              <a:rPr lang="en-US" sz="2800" b="1" dirty="0">
                <a:solidFill>
                  <a:srgbClr val="073D52"/>
                </a:solidFill>
                <a:latin typeface="Segoe UI Light" panose="020B0502040204020203" pitchFamily="34" charset="0"/>
                <a:ea typeface="Segoe UI 1 Light"/>
                <a:cs typeface="Segoe UI Light" panose="020B0502040204020203" pitchFamily="34" charset="0"/>
                <a:sym typeface="Segoe UI 1 Light"/>
              </a:rPr>
              <a:t>WITH PAUL LOGAN, POLLY RAIBLE, CARLOS SMITH and AMY TALOMA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FF124D-023B-4373-9F8E-B9C487FE8A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26" y="456068"/>
            <a:ext cx="6029343" cy="19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630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00">
        <p159:morph option="byObject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73D52"/>
      </a:dk2>
      <a:lt2>
        <a:srgbClr val="E7E6E6"/>
      </a:lt2>
      <a:accent1>
        <a:srgbClr val="7AC143"/>
      </a:accent1>
      <a:accent2>
        <a:srgbClr val="F37727"/>
      </a:accent2>
      <a:accent3>
        <a:srgbClr val="1B91BA"/>
      </a:accent3>
      <a:accent4>
        <a:srgbClr val="073D52"/>
      </a:accent4>
      <a:accent5>
        <a:srgbClr val="F8B388"/>
      </a:accent5>
      <a:accent6>
        <a:srgbClr val="C5E4AE"/>
      </a:accent6>
      <a:hlink>
        <a:srgbClr val="1B91BA"/>
      </a:hlink>
      <a:folHlink>
        <a:srgbClr val="7AC14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18624</TotalTime>
  <Words>36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  <vt:variant>
        <vt:lpstr>Custom Shows</vt:lpstr>
      </vt:variant>
      <vt:variant>
        <vt:i4>1</vt:i4>
      </vt:variant>
    </vt:vector>
  </HeadingPairs>
  <TitlesOfParts>
    <vt:vector size="11" baseType="lpstr">
      <vt:lpstr>Arial</vt:lpstr>
      <vt:lpstr>Calibri</vt:lpstr>
      <vt:lpstr>Segoe UI</vt:lpstr>
      <vt:lpstr>Segoe UI 1 Light</vt:lpstr>
      <vt:lpstr>Segoe UI Light</vt:lpstr>
      <vt:lpstr>Office Theme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Van Zandt</dc:creator>
  <cp:lastModifiedBy>Anderson</cp:lastModifiedBy>
  <cp:revision>149</cp:revision>
  <dcterms:created xsi:type="dcterms:W3CDTF">2019-09-10T14:24:27Z</dcterms:created>
  <dcterms:modified xsi:type="dcterms:W3CDTF">2024-10-17T19:45:32Z</dcterms:modified>
</cp:coreProperties>
</file>